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5174A-8B24-49A1-BB4A-96CD57A98D2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9E965-45E5-4AA0-B9D7-479548B8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9E965-45E5-4AA0-B9D7-479548B8D1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AAD8-5C97-4167-A72E-D7CA22988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7290B-C171-4D33-BBF5-B2F2413DE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94537-3572-46FF-A884-2A4B12A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14BC1-6362-45F6-9507-7286309E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A1ABC-65CD-400D-9520-C14A254C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022A-7948-4F63-ACCD-34B51F04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67B98-93E2-45CD-B09F-DDC53E7AE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D3E5-8DE0-4F6A-91EE-D21AA189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BE3EB-6D79-4012-A47E-7E7E93E7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7C409-216F-4D7B-AD12-CE4374635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74FCF-8371-46A9-AFEF-E0EAB851F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52216-5B67-40E7-8653-8964E2760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3ACBA-ECC6-4BBE-970A-A6548E0E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2E2DB-BCBE-4521-9E90-47249802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0426D-0990-48B5-85B6-CC624BFD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4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AB91-1513-4705-A431-F66E63B2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D07B-3A61-4A30-B7B4-5FEE7C40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2B354-774F-4044-BCE1-B2F3B36D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DFCEA-B1FD-4460-BC03-1BE1AE67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9228E-6312-48C0-94E4-1D094769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4ABA-CAFD-4238-94A3-243928BA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CC657-6F6A-4B55-9859-A7EC8A76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D5F66-1FB8-481B-BCE1-90334A9A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73644-F8F1-4259-A796-E2FF7B8B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EF45-DD33-4264-A134-A1BBA7C3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2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C6B-1794-413F-9FB1-8257696D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0651F-611B-405F-AE14-BE1005154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129DE-FF45-4AB3-8ED4-FA07B2315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F6B90-3A00-435A-A0F9-46529313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C401-8D72-4966-BF31-4090868B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71870-793F-4477-8974-76ECAD75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5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A491-6249-4AB2-813D-924283C0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AFD03-E6FD-40A9-A1EB-D2D7ABAEF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E3A23-2061-4E9E-8ADB-FCAF2501C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E2644-ED50-4663-B017-D11323043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58E267-D954-498D-B9F7-A7AE46ED1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6C939-6523-42A2-A6CB-ED8A1464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DD5B03-D730-4D56-A1C9-A45DA904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5EF28-9606-4248-9458-59F10BFA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7A22-BCF5-474B-AEBE-17F0C411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A40DB-9252-4044-909A-F4C5CFCD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10C01-8160-4991-A190-57BC700A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EE9A3-3D1A-4539-8323-59CFDB24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23EE2-BBEC-4BBF-ADFD-189FF5B3D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9F969-426E-4BF3-B67C-E2A17E61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9EFBB-B6A0-43F3-873F-603C1F62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4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59C2-6DD3-4AA3-A553-A0D359C5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CDA21-7024-48B0-898D-AFA0E55BB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FEE04-B065-41C9-8FB5-4B12614C9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58497-CA5D-4738-A178-3FF40200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DA8D6-1FF8-4D0A-918B-905A69D7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142EE-227E-4B50-82D7-9F57F3DE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6DB1-1782-4AAA-9B30-3BA1E49B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3D5F9-015D-4AD4-9109-CB97C09D0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35E0-8994-40DB-9BBB-3912410B8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20DCE-F003-4CFC-B491-C7BC8663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4D842-87F2-455B-8041-EF6AEAC0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886B1-55D8-41E2-B99F-84D51DBA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1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E69C2B-AE12-49A4-92F5-8DF8EE1C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5A380-BA7A-457E-B3E5-962F4C9F5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96A8D-5416-4170-BD7F-997B8FA8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1ED7C-3E8F-48CB-8542-77AE20D7EC03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A63C3-B8B4-4F0A-9213-4CC6AA371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9A7A-D80F-48CB-A1C6-FCDDC00EC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DF02D-17A4-49E0-996D-259F9CC9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0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1E1069-D377-4E4C-B644-8B99D1D8A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168"/>
            <a:ext cx="12192000" cy="6968168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6647795-375F-4C2C-B27C-F4BE1AECEB86}"/>
              </a:ext>
            </a:extLst>
          </p:cNvPr>
          <p:cNvGrpSpPr/>
          <p:nvPr/>
        </p:nvGrpSpPr>
        <p:grpSpPr>
          <a:xfrm>
            <a:off x="0" y="2765234"/>
            <a:ext cx="12192000" cy="1575412"/>
            <a:chOff x="0" y="-110168"/>
            <a:chExt cx="12192000" cy="15754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2DBA4E-911E-4974-BE3D-55759D50D8F5}"/>
                </a:ext>
              </a:extLst>
            </p:cNvPr>
            <p:cNvSpPr/>
            <p:nvPr/>
          </p:nvSpPr>
          <p:spPr>
            <a:xfrm>
              <a:off x="0" y="-110168"/>
              <a:ext cx="12192000" cy="1575412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5F40AE-B8CF-46FF-BAA3-4E295F748D7C}"/>
                </a:ext>
              </a:extLst>
            </p:cNvPr>
            <p:cNvSpPr txBox="1"/>
            <p:nvPr/>
          </p:nvSpPr>
          <p:spPr>
            <a:xfrm>
              <a:off x="400280" y="138929"/>
              <a:ext cx="113914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Wireless Temperature and Humidity Monitoring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34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1EEEB-7814-4997-94CA-2A21BC362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86" y="1213797"/>
            <a:ext cx="4914014" cy="3619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DA809-6360-4B1C-A64E-EE6FA14A7930}"/>
              </a:ext>
            </a:extLst>
          </p:cNvPr>
          <p:cNvSpPr txBox="1"/>
          <p:nvPr/>
        </p:nvSpPr>
        <p:spPr>
          <a:xfrm>
            <a:off x="1047520" y="5177928"/>
            <a:ext cx="10096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It is an ATmega328P based Microcontroller. The Operating Voltage of the Arduino is 5. Flash Memory -32 KB, and 0.5 KB memory is used by the boot loader. It comprises 14-digit I/O 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62DF9-7139-4DD8-909A-6AB598B345AA}"/>
              </a:ext>
            </a:extLst>
          </p:cNvPr>
          <p:cNvSpPr txBox="1"/>
          <p:nvPr/>
        </p:nvSpPr>
        <p:spPr>
          <a:xfrm>
            <a:off x="3640830" y="284757"/>
            <a:ext cx="4131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38182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70A34-E235-4553-B136-11D77B3B1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45" y="1119590"/>
            <a:ext cx="6538808" cy="3661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47B5D-A38A-4431-BBBA-713C7A217500}"/>
              </a:ext>
            </a:extLst>
          </p:cNvPr>
          <p:cNvSpPr txBox="1"/>
          <p:nvPr/>
        </p:nvSpPr>
        <p:spPr>
          <a:xfrm>
            <a:off x="4830652" y="380579"/>
            <a:ext cx="4131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DHT11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0AEB7-7EC1-4E19-9504-73F071F40691}"/>
              </a:ext>
            </a:extLst>
          </p:cNvPr>
          <p:cNvSpPr txBox="1"/>
          <p:nvPr/>
        </p:nvSpPr>
        <p:spPr>
          <a:xfrm>
            <a:off x="1047520" y="5177928"/>
            <a:ext cx="10096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The DHT11 is a commonly used Temperature and humidity sensor that comes with a dedicated NTC to measure temperature and an 8-bit microcontroller to output the value of temperature and humidity as serial data</a:t>
            </a:r>
          </a:p>
        </p:txBody>
      </p:sp>
    </p:spTree>
    <p:extLst>
      <p:ext uri="{BB962C8B-B14F-4D97-AF65-F5344CB8AC3E}">
        <p14:creationId xmlns:p14="http://schemas.microsoft.com/office/powerpoint/2010/main" val="2700344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5E2716-349A-491A-82AE-4260DF25ED26}"/>
              </a:ext>
            </a:extLst>
          </p:cNvPr>
          <p:cNvSpPr txBox="1"/>
          <p:nvPr/>
        </p:nvSpPr>
        <p:spPr>
          <a:xfrm>
            <a:off x="4830652" y="380579"/>
            <a:ext cx="4131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HC - 05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799AE-E6D6-475F-84BE-4FBA74283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73" y="998405"/>
            <a:ext cx="4261998" cy="383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89A90-B20C-4B17-A1FD-00FD72AD21AD}"/>
              </a:ext>
            </a:extLst>
          </p:cNvPr>
          <p:cNvSpPr txBox="1"/>
          <p:nvPr/>
        </p:nvSpPr>
        <p:spPr>
          <a:xfrm>
            <a:off x="1047520" y="5177928"/>
            <a:ext cx="10096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HC- 05 is Serial Bluetooth low energy module for microcontrollers operating at 4V – 6V. Works with serial communication and can operate is Master or Slave mode.</a:t>
            </a:r>
          </a:p>
        </p:txBody>
      </p:sp>
    </p:spTree>
    <p:extLst>
      <p:ext uri="{BB962C8B-B14F-4D97-AF65-F5344CB8AC3E}">
        <p14:creationId xmlns:p14="http://schemas.microsoft.com/office/powerpoint/2010/main" val="334843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90504-07ED-42B5-9F64-9E2F957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85" y="0"/>
            <a:ext cx="60019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3BE15-A055-4BA4-8D73-7C784C197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25" y="286438"/>
            <a:ext cx="3086100" cy="62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85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117</Words>
  <Application>Microsoft Office PowerPoint</Application>
  <PresentationFormat>Widescreen</PresentationFormat>
  <Paragraphs>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Mongolian Baiti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prakash</dc:creator>
  <cp:lastModifiedBy>prakash</cp:lastModifiedBy>
  <cp:revision>2</cp:revision>
  <dcterms:created xsi:type="dcterms:W3CDTF">2021-12-29T03:02:39Z</dcterms:created>
  <dcterms:modified xsi:type="dcterms:W3CDTF">2021-12-29T03:51:32Z</dcterms:modified>
</cp:coreProperties>
</file>